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rels" ContentType="application/vnd.openxmlformats-package.relationships+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6000" autoAdjust="0"/>
  </p:normalViewPr>
  <p:slideViewPr>
    <p:cSldViewPr snapToGrid="0" snapToObjects="1">
      <p:cViewPr>
        <p:scale>
          <a:sx n="100" d="100"/>
          <a:sy n="100" d="100"/>
        </p:scale>
        <p:origin x="-1240" y="-13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printerSettings" Target="printerSettings/printerSettings1.bin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D5B18-CC33-8A4B-AA9B-D54261315AC9}" type="datetimeFigureOut">
              <a:rPr lang="en-US" smtClean="0"/>
              <a:t>4/24/14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E4F1A-AADF-984A-90FB-8E3A451559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64562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D5B18-CC33-8A4B-AA9B-D54261315AC9}" type="datetimeFigureOut">
              <a:rPr lang="en-US" smtClean="0"/>
              <a:t>4/24/14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E4F1A-AADF-984A-90FB-8E3A451559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0003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D5B18-CC33-8A4B-AA9B-D54261315AC9}" type="datetimeFigureOut">
              <a:rPr lang="en-US" smtClean="0"/>
              <a:t>4/24/14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E4F1A-AADF-984A-90FB-8E3A451559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3027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D5B18-CC33-8A4B-AA9B-D54261315AC9}" type="datetimeFigureOut">
              <a:rPr lang="en-US" smtClean="0"/>
              <a:t>4/24/14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E4F1A-AADF-984A-90FB-8E3A451559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3946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D5B18-CC33-8A4B-AA9B-D54261315AC9}" type="datetimeFigureOut">
              <a:rPr lang="en-US" smtClean="0"/>
              <a:t>4/24/14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E4F1A-AADF-984A-90FB-8E3A451559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5347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D5B18-CC33-8A4B-AA9B-D54261315AC9}" type="datetimeFigureOut">
              <a:rPr lang="en-US" smtClean="0"/>
              <a:t>4/24/14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E4F1A-AADF-984A-90FB-8E3A451559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3246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D5B18-CC33-8A4B-AA9B-D54261315AC9}" type="datetimeFigureOut">
              <a:rPr lang="en-US" smtClean="0"/>
              <a:t>4/24/14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E4F1A-AADF-984A-90FB-8E3A451559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1223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D5B18-CC33-8A4B-AA9B-D54261315AC9}" type="datetimeFigureOut">
              <a:rPr lang="en-US" smtClean="0"/>
              <a:t>4/24/14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E4F1A-AADF-984A-90FB-8E3A451559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5686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D5B18-CC33-8A4B-AA9B-D54261315AC9}" type="datetimeFigureOut">
              <a:rPr lang="en-US" smtClean="0"/>
              <a:t>4/24/14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E4F1A-AADF-984A-90FB-8E3A451559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7212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D5B18-CC33-8A4B-AA9B-D54261315AC9}" type="datetimeFigureOut">
              <a:rPr lang="en-US" smtClean="0"/>
              <a:t>4/24/14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E4F1A-AADF-984A-90FB-8E3A451559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61785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D5B18-CC33-8A4B-AA9B-D54261315AC9}" type="datetimeFigureOut">
              <a:rPr lang="en-US" smtClean="0"/>
              <a:t>4/24/14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E4F1A-AADF-984A-90FB-8E3A451559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9334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9D5B18-CC33-8A4B-AA9B-D54261315AC9}" type="datetimeFigureOut">
              <a:rPr lang="en-US" smtClean="0"/>
              <a:t>4/24/14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2E4F1A-AADF-984A-90FB-8E3A451559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626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Resource Center PPT-1-Cover-0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3753" y="-254114"/>
            <a:ext cx="9480706" cy="7112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6834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Resource Center PPT-1-Diagram-0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6783" y="0"/>
            <a:ext cx="9337566" cy="7004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7928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Resource Center PPT-1-Chart-0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0907" y="-70360"/>
            <a:ext cx="9269615" cy="6953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526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0</Words>
  <Application>Microsoft Macintosh PowerPoint</Application>
  <PresentationFormat>On-screen Show (4:3)</PresentationFormat>
  <Paragraphs>0</Paragraphs>
  <Slides>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4" baseType="lpstr">
      <vt:lpstr>Office Theme</vt:lpstr>
      <vt:lpstr>PowerPoint Presentation</vt:lpstr>
      <vt:lpstr>PowerPoint Presentation</vt:lpstr>
      <vt:lpstr>PowerPoint Presentation</vt:lpstr>
    </vt:vector>
  </TitlesOfParts>
  <Company>Katie Bush Design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Sommer Torabi</dc:creator>
  <cp:lastModifiedBy>Sommer Torabi</cp:lastModifiedBy>
  <cp:revision>1</cp:revision>
  <dcterms:created xsi:type="dcterms:W3CDTF">2014-04-24T16:34:33Z</dcterms:created>
  <dcterms:modified xsi:type="dcterms:W3CDTF">2014-04-24T16:40:30Z</dcterms:modified>
</cp:coreProperties>
</file>